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8" r:id="rId4"/>
    <p:sldId id="260" r:id="rId5"/>
    <p:sldId id="262" r:id="rId6"/>
    <p:sldId id="270" r:id="rId7"/>
    <p:sldId id="264" r:id="rId8"/>
    <p:sldId id="269" r:id="rId9"/>
    <p:sldId id="268" r:id="rId10"/>
    <p:sldId id="265" r:id="rId11"/>
    <p:sldId id="271" r:id="rId12"/>
    <p:sldId id="273" r:id="rId13"/>
    <p:sldId id="281" r:id="rId14"/>
    <p:sldId id="266" r:id="rId15"/>
    <p:sldId id="272" r:id="rId16"/>
    <p:sldId id="275" r:id="rId17"/>
    <p:sldId id="274" r:id="rId18"/>
    <p:sldId id="267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F1BEE3-C0C6-4D89-AF29-E85B684D9FB6}" type="datetimeFigureOut">
              <a:rPr lang="ru-RU" smtClean="0"/>
              <a:t>2018-06-05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1DC2CCB-F5FA-499C-99A1-4E18B51B2B7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1813912"/>
          </a:xfrm>
        </p:spPr>
        <p:txBody>
          <a:bodyPr>
            <a:normAutofit/>
          </a:bodyPr>
          <a:lstStyle/>
          <a:p>
            <a:r>
              <a:rPr lang="ru-RU" dirty="0" smtClean="0"/>
              <a:t>РУССКИЙ НАЦИОНАЛЬНЫЙ КОСТЮМ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7620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Киселева Кристина ученица 4 класса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83535"/>
            <a:ext cx="4108565" cy="2736304"/>
          </a:xfrm>
        </p:spPr>
      </p:pic>
      <p:sp>
        <p:nvSpPr>
          <p:cNvPr id="6" name="Прямоугольник 5"/>
          <p:cNvSpPr/>
          <p:nvPr/>
        </p:nvSpPr>
        <p:spPr>
          <a:xfrm>
            <a:off x="5629629" y="4993938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ПОРТКИ</a:t>
            </a: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2476473" cy="37170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63688" y="5040395"/>
            <a:ext cx="1193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ШТАНЫ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590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187564"/>
            <a:ext cx="3276600" cy="4257660"/>
          </a:xfrm>
        </p:spPr>
      </p:pic>
      <p:sp>
        <p:nvSpPr>
          <p:cNvPr id="2" name="Прямоугольник 1"/>
          <p:cNvSpPr/>
          <p:nvPr/>
        </p:nvSpPr>
        <p:spPr>
          <a:xfrm>
            <a:off x="6300192" y="3059668"/>
            <a:ext cx="1371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САРАФАН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61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5197174" cy="4152090"/>
          </a:xfrm>
        </p:spPr>
      </p:pic>
      <p:sp>
        <p:nvSpPr>
          <p:cNvPr id="2" name="Прямоугольник 1"/>
          <p:cNvSpPr/>
          <p:nvPr/>
        </p:nvSpPr>
        <p:spPr>
          <a:xfrm>
            <a:off x="6444208" y="2904446"/>
            <a:ext cx="115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ПОНЁВА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2906" y="2904446"/>
            <a:ext cx="988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ТАФЬЯ</a:t>
            </a: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4536504" cy="4536504"/>
          </a:xfrm>
        </p:spPr>
      </p:pic>
    </p:spTree>
    <p:extLst>
      <p:ext uri="{BB962C8B-B14F-4D97-AF65-F5344CB8AC3E}">
        <p14:creationId xmlns:p14="http://schemas.microsoft.com/office/powerpoint/2010/main" val="29895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1240"/>
            <a:ext cx="4464496" cy="4347816"/>
          </a:xfrm>
        </p:spPr>
      </p:pic>
      <p:sp>
        <p:nvSpPr>
          <p:cNvPr id="2" name="Прямоугольник 1"/>
          <p:cNvSpPr/>
          <p:nvPr/>
        </p:nvSpPr>
        <p:spPr>
          <a:xfrm>
            <a:off x="6402906" y="2904446"/>
            <a:ext cx="1167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ШАПКА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8845"/>
            <a:ext cx="3276600" cy="3276600"/>
          </a:xfrm>
        </p:spPr>
      </p:pic>
      <p:sp>
        <p:nvSpPr>
          <p:cNvPr id="2" name="Прямоугольник 1"/>
          <p:cNvSpPr/>
          <p:nvPr/>
        </p:nvSpPr>
        <p:spPr>
          <a:xfrm>
            <a:off x="1403648" y="4869160"/>
            <a:ext cx="1764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КОКОШНИК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68760"/>
            <a:ext cx="4371088" cy="4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77389"/>
            <a:ext cx="2858695" cy="35052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3528392" cy="44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3600400" cy="3600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24" y="1124744"/>
            <a:ext cx="3551794" cy="35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62" y="1233557"/>
            <a:ext cx="6182444" cy="4123690"/>
          </a:xfrm>
        </p:spPr>
      </p:pic>
      <p:sp>
        <p:nvSpPr>
          <p:cNvPr id="2" name="Прямоугольник 1"/>
          <p:cNvSpPr/>
          <p:nvPr/>
        </p:nvSpPr>
        <p:spPr>
          <a:xfrm>
            <a:off x="3949795" y="5396192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ЛАПТИ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5" b="19047"/>
          <a:stretch/>
        </p:blipFill>
        <p:spPr>
          <a:xfrm>
            <a:off x="0" y="12254"/>
            <a:ext cx="4780372" cy="305670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24492"/>
            <a:ext cx="2968161" cy="3957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4" t="32909" r="324" b="6649"/>
          <a:stretch/>
        </p:blipFill>
        <p:spPr>
          <a:xfrm>
            <a:off x="0" y="3069872"/>
            <a:ext cx="3995936" cy="3220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9" r="21168"/>
          <a:stretch/>
        </p:blipFill>
        <p:spPr>
          <a:xfrm>
            <a:off x="3995936" y="1340768"/>
            <a:ext cx="2183642" cy="44550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76896" y="3933056"/>
            <a:ext cx="23506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ВЫВОД:</a:t>
            </a:r>
          </a:p>
          <a:p>
            <a:r>
              <a:rPr lang="ru-RU" dirty="0" smtClean="0"/>
              <a:t>Моя работа по этапно выполнена и она показала мне  как важно знать и чтить народные традиции.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82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Изучить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историю русского народного костюма.</a:t>
            </a:r>
            <a:r>
              <a:rPr lang="ru-RU" sz="900" dirty="0">
                <a:solidFill>
                  <a:srgbClr val="000000"/>
                </a:solidFill>
                <a:latin typeface="Arial"/>
              </a:rPr>
              <a:t> </a:t>
            </a:r>
            <a:endParaRPr lang="ru-RU" sz="900" dirty="0" smtClean="0">
              <a:solidFill>
                <a:srgbClr val="000000"/>
              </a:solidFill>
              <a:latin typeface="Arial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Познакомить ребят нашей школы с русским народным костюмом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Заинтересовать созданием собственной модели.</a:t>
            </a:r>
          </a:p>
          <a:p>
            <a:endParaRPr lang="ru-RU" sz="900" dirty="0">
              <a:solidFill>
                <a:srgbClr val="000000"/>
              </a:solidFill>
              <a:latin typeface="Arial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СПАСИБО ЗА ВНИМАНИЕ!</a:t>
            </a:r>
            <a:br>
              <a:rPr lang="ru-RU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8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fontAlgn="base"/>
            <a:r>
              <a:rPr lang="ru-RU" dirty="0" smtClean="0"/>
              <a:t>Изучить </a:t>
            </a:r>
            <a:r>
              <a:rPr lang="ru-RU" dirty="0"/>
              <a:t>литературу, связанную с историей русской культуры (особенности русского народного костюма).</a:t>
            </a:r>
          </a:p>
          <a:p>
            <a:pPr marL="228600" fontAlgn="base"/>
            <a:r>
              <a:rPr lang="ru-RU" dirty="0"/>
              <a:t>Создать модель русского народного костюма (с помощью родителей)</a:t>
            </a:r>
          </a:p>
          <a:p>
            <a:pPr marL="228600" fontAlgn="base"/>
            <a:r>
              <a:rPr lang="ru-RU" dirty="0"/>
              <a:t>Реализовать свои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fontAlgn="base">
              <a:buNone/>
            </a:pPr>
            <a:r>
              <a:rPr lang="ru-RU" dirty="0" smtClean="0"/>
              <a:t>1. Изучила </a:t>
            </a:r>
            <a:r>
              <a:rPr lang="ru-RU" dirty="0"/>
              <a:t>материал по теме проекта</a:t>
            </a:r>
          </a:p>
          <a:p>
            <a:pPr fontAlgn="base"/>
            <a:r>
              <a:rPr lang="ru-RU" i="1" dirty="0"/>
              <a:t>Традиции</a:t>
            </a:r>
            <a:endParaRPr lang="ru-RU" dirty="0"/>
          </a:p>
          <a:p>
            <a:pPr fontAlgn="base"/>
            <a:r>
              <a:rPr lang="ru-RU" i="1" dirty="0"/>
              <a:t>Ткани</a:t>
            </a:r>
            <a:endParaRPr lang="ru-RU" dirty="0"/>
          </a:p>
          <a:p>
            <a:pPr fontAlgn="base"/>
            <a:r>
              <a:rPr lang="ru-RU" i="1" dirty="0"/>
              <a:t>Символика цвета в русском народном костюме</a:t>
            </a:r>
            <a:r>
              <a:rPr lang="ru-RU" dirty="0"/>
              <a:t> (</a:t>
            </a:r>
            <a:r>
              <a:rPr lang="ru-RU" i="1" dirty="0"/>
              <a:t>рассказать</a:t>
            </a:r>
            <a:r>
              <a:rPr lang="ru-RU" dirty="0" smtClean="0"/>
              <a:t>)</a:t>
            </a:r>
          </a:p>
          <a:p>
            <a:pPr fontAlgn="base"/>
            <a:r>
              <a:rPr lang="ru-RU" dirty="0" smtClean="0"/>
              <a:t>Посетить выставки национальной одежды</a:t>
            </a:r>
            <a:endParaRPr lang="ru-RU" dirty="0"/>
          </a:p>
          <a:p>
            <a:pPr fontAlgn="base"/>
            <a:r>
              <a:rPr lang="ru-RU" dirty="0" smtClean="0"/>
              <a:t>С тетей воссоздать модель женского национального костюма..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04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124744"/>
            <a:ext cx="2819400" cy="1007080"/>
          </a:xfrm>
        </p:spPr>
        <p:txBody>
          <a:bodyPr/>
          <a:lstStyle/>
          <a:p>
            <a:r>
              <a:rPr lang="ru-RU" dirty="0"/>
              <a:t>Мужской</a:t>
            </a:r>
            <a:br>
              <a:rPr lang="ru-RU" dirty="0"/>
            </a:br>
            <a:r>
              <a:rPr lang="ru-RU" dirty="0"/>
              <a:t>национальный костюм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Состоит из:</a:t>
            </a:r>
          </a:p>
          <a:p>
            <a:r>
              <a:rPr lang="ru-RU" sz="1800" dirty="0" smtClean="0"/>
              <a:t>сорочки </a:t>
            </a:r>
            <a:r>
              <a:rPr lang="ru-RU" sz="1800" dirty="0"/>
              <a:t>или </a:t>
            </a:r>
            <a:r>
              <a:rPr lang="ru-RU" sz="1800" dirty="0" smtClean="0"/>
              <a:t>рубахи</a:t>
            </a:r>
          </a:p>
          <a:p>
            <a:r>
              <a:rPr lang="ru-RU" sz="1800" dirty="0" smtClean="0"/>
              <a:t>штанов или портков</a:t>
            </a:r>
          </a:p>
          <a:p>
            <a:r>
              <a:rPr lang="ru-RU" sz="1800" dirty="0" smtClean="0"/>
              <a:t>шапки</a:t>
            </a:r>
          </a:p>
          <a:p>
            <a:r>
              <a:rPr lang="ru-RU" sz="1800" dirty="0" smtClean="0"/>
              <a:t>лаптей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417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1124744"/>
            <a:ext cx="2819400" cy="1007080"/>
          </a:xfrm>
        </p:spPr>
        <p:txBody>
          <a:bodyPr/>
          <a:lstStyle/>
          <a:p>
            <a:r>
              <a:rPr lang="ru-RU" dirty="0" smtClean="0"/>
              <a:t>ЖЕНСКИЙ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национальный костюм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Состоит из:</a:t>
            </a:r>
          </a:p>
          <a:p>
            <a:r>
              <a:rPr lang="ru-RU" sz="1800" dirty="0" smtClean="0"/>
              <a:t>сорочки </a:t>
            </a:r>
            <a:r>
              <a:rPr lang="ru-RU" sz="1800" dirty="0"/>
              <a:t>или </a:t>
            </a:r>
            <a:r>
              <a:rPr lang="ru-RU" sz="1800" dirty="0" smtClean="0"/>
              <a:t>рубахи</a:t>
            </a:r>
          </a:p>
          <a:p>
            <a:r>
              <a:rPr lang="ru-RU" sz="1800" dirty="0" smtClean="0"/>
              <a:t>сарафана</a:t>
            </a:r>
          </a:p>
          <a:p>
            <a:r>
              <a:rPr lang="ru-RU" sz="1800" dirty="0" smtClean="0"/>
              <a:t>понёвы</a:t>
            </a:r>
          </a:p>
          <a:p>
            <a:r>
              <a:rPr lang="ru-RU" sz="1800" dirty="0" smtClean="0"/>
              <a:t>кокошника</a:t>
            </a:r>
            <a:endParaRPr lang="ru-RU" sz="1800" dirty="0"/>
          </a:p>
          <a:p>
            <a:r>
              <a:rPr lang="ru-RU" sz="1800" dirty="0" smtClean="0"/>
              <a:t>лаптей</a:t>
            </a:r>
            <a:endParaRPr lang="ru-RU" sz="1800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" b="1792"/>
          <a:stretch>
            <a:fillRect/>
          </a:stretch>
        </p:blipFill>
        <p:spPr>
          <a:xfrm>
            <a:off x="1476375" y="1341438"/>
            <a:ext cx="3167633" cy="4103687"/>
          </a:xfrm>
        </p:spPr>
      </p:pic>
    </p:spTree>
    <p:extLst>
      <p:ext uri="{BB962C8B-B14F-4D97-AF65-F5344CB8AC3E}">
        <p14:creationId xmlns:p14="http://schemas.microsoft.com/office/powerpoint/2010/main" val="5107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3957340" cy="3137938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8960"/>
            <a:ext cx="3960440" cy="2609490"/>
          </a:xfrm>
        </p:spPr>
      </p:pic>
      <p:sp>
        <p:nvSpPr>
          <p:cNvPr id="18" name="Прямоугольник 17"/>
          <p:cNvSpPr/>
          <p:nvPr/>
        </p:nvSpPr>
        <p:spPr>
          <a:xfrm>
            <a:off x="827584" y="2095756"/>
            <a:ext cx="3105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МУЖСКАЯ</a:t>
            </a:r>
          </a:p>
          <a:p>
            <a:r>
              <a:rPr lang="ru-RU" sz="2000" dirty="0" smtClean="0"/>
              <a:t>СОРОЧКА ИЛИ РУБАХА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885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544616" cy="4054499"/>
          </a:xfrm>
        </p:spPr>
      </p:pic>
      <p:sp>
        <p:nvSpPr>
          <p:cNvPr id="3" name="Прямоугольник 2"/>
          <p:cNvSpPr/>
          <p:nvPr/>
        </p:nvSpPr>
        <p:spPr>
          <a:xfrm>
            <a:off x="2339752" y="5321575"/>
            <a:ext cx="4444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ЖЕНСКАЯ СОРОЧКА ИЛИ РУБАХА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3240360" cy="437568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384376" cy="439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136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РУССКИЙ НАЦИОНАЛЬНЫЙ КОСТЮМ</vt:lpstr>
      <vt:lpstr>цели</vt:lpstr>
      <vt:lpstr>задачи</vt:lpstr>
      <vt:lpstr>Этапы работы</vt:lpstr>
      <vt:lpstr>Мужской национальный костюм</vt:lpstr>
      <vt:lpstr>ЖЕНСКИЙ национальный костюм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Bukmop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НАЦИОНАЛЬНЫЙ КОСТЮМ</dc:title>
  <dc:creator>Kauer</dc:creator>
  <cp:lastModifiedBy>Kauer</cp:lastModifiedBy>
  <cp:revision>15</cp:revision>
  <dcterms:created xsi:type="dcterms:W3CDTF">2018-05-27T11:18:31Z</dcterms:created>
  <dcterms:modified xsi:type="dcterms:W3CDTF">2018-06-05T15:08:06Z</dcterms:modified>
</cp:coreProperties>
</file>