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58" r:id="rId5"/>
    <p:sldId id="260" r:id="rId6"/>
    <p:sldId id="267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2095-14AA-4A6C-A82C-E2B7E861D03A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78E6-09F2-4FEE-B683-59718ED00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11fb/0000e8d2-b547adf7/img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7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td3.mycdn.me/image?id=856006913483&amp;t=20&amp;plc=WEB&amp;tkn=*BdkUfJXd0TLlc5ktE0ktNx6ZHS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2088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ce0/0003b65f-35e11901/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6489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odb-v.ru/upload/iblock/f8d/f8da841f268bb182480525e1d9b62ab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9928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12826/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2087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9a3/00019042-560d26f2/img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egodnyaprazdnik.com/wp-content/uploads/Den-slavyanskoy-pismennosti-i-kultury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608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td2.mycdn.me/image?id=855857630855&amp;t=20&amp;plc=WEB&amp;tkn=*dGzyMdTCJv4IG5_k9d53scj437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up/datas/189147/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</dc:creator>
  <cp:lastModifiedBy>13</cp:lastModifiedBy>
  <cp:revision>3</cp:revision>
  <dcterms:created xsi:type="dcterms:W3CDTF">2018-05-10T16:29:10Z</dcterms:created>
  <dcterms:modified xsi:type="dcterms:W3CDTF">2018-05-16T16:22:55Z</dcterms:modified>
</cp:coreProperties>
</file>